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8" r:id="rId5"/>
    <p:sldId id="260" r:id="rId6"/>
    <p:sldId id="261" r:id="rId7"/>
    <p:sldId id="264" r:id="rId8"/>
    <p:sldId id="265" r:id="rId9"/>
    <p:sldId id="259" r:id="rId10"/>
    <p:sldId id="266" r:id="rId11"/>
    <p:sldId id="262" r:id="rId12"/>
    <p:sldId id="267" r:id="rId13"/>
    <p:sldId id="269" r:id="rId14"/>
    <p:sldId id="270" r:id="rId15"/>
    <p:sldId id="263" r:id="rId16"/>
    <p:sldId id="272"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6/3/2015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6/3/2015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6/3/2015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6/3/2015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6/3/2015</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6/3/2015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6/3/2015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6/3/2015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6/3/2015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6/3/2015</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6/3/2015</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6/3/2015</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video" Target="https://www.youtube.com/embed/OxT4HaE-Zd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Healthy Relationships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35180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about being a youth makes things more complicated or feel really heavy? </a:t>
            </a:r>
            <a:endParaRPr lang="en-US" dirty="0"/>
          </a:p>
        </p:txBody>
      </p:sp>
    </p:spTree>
    <p:extLst>
      <p:ext uri="{BB962C8B-B14F-4D97-AF65-F5344CB8AC3E}">
        <p14:creationId xmlns:p14="http://schemas.microsoft.com/office/powerpoint/2010/main" val="3594713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Fallacies </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We need to start accepting control of our actions</a:t>
            </a:r>
          </a:p>
          <a:p>
            <a:r>
              <a:rPr lang="en-US" dirty="0" smtClean="0"/>
              <a:t>When we believe are actions are out of our control it means we need to seek behavioral health help </a:t>
            </a:r>
          </a:p>
          <a:p>
            <a:r>
              <a:rPr lang="en-US" dirty="0" smtClean="0"/>
              <a:t>We need to be able to decide for ourselves what's healthy, what's respectful </a:t>
            </a:r>
          </a:p>
          <a:p>
            <a:r>
              <a:rPr lang="en-US" dirty="0" smtClean="0"/>
              <a:t>We need to stop worrying about what other people will think </a:t>
            </a:r>
            <a:endParaRPr lang="en-US" dirty="0"/>
          </a:p>
        </p:txBody>
      </p:sp>
      <p:sp>
        <p:nvSpPr>
          <p:cNvPr id="4" name="Text Placeholder 3"/>
          <p:cNvSpPr>
            <a:spLocks noGrp="1"/>
          </p:cNvSpPr>
          <p:nvPr>
            <p:ph type="body" sz="half" idx="2"/>
          </p:nvPr>
        </p:nvSpPr>
        <p:spPr/>
        <p:txBody>
          <a:bodyPr/>
          <a:lstStyle/>
          <a:p>
            <a:r>
              <a:rPr lang="en-US" dirty="0" smtClean="0"/>
              <a:t>We are shown that relationships cause high emotions and stress and that means we need to make allowances for certain </a:t>
            </a:r>
            <a:r>
              <a:rPr lang="en-US" dirty="0" err="1" smtClean="0"/>
              <a:t>reaxtions</a:t>
            </a:r>
            <a:r>
              <a:rPr lang="en-US" dirty="0" smtClean="0"/>
              <a:t> –this is how we fall into the trap of thinking abusive behaviors are normative or justified. </a:t>
            </a:r>
            <a:endParaRPr lang="en-US" dirty="0"/>
          </a:p>
        </p:txBody>
      </p:sp>
    </p:spTree>
    <p:extLst>
      <p:ext uri="{BB962C8B-B14F-4D97-AF65-F5344CB8AC3E}">
        <p14:creationId xmlns:p14="http://schemas.microsoft.com/office/powerpoint/2010/main" val="18486508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Fallacies </a:t>
            </a:r>
            <a:endParaRPr lang="en-US" dirty="0"/>
          </a:p>
        </p:txBody>
      </p:sp>
      <p:sp>
        <p:nvSpPr>
          <p:cNvPr id="6" name="Text Placeholder 5"/>
          <p:cNvSpPr>
            <a:spLocks noGrp="1"/>
          </p:cNvSpPr>
          <p:nvPr>
            <p:ph type="body" idx="1"/>
          </p:nvPr>
        </p:nvSpPr>
        <p:spPr>
          <a:xfrm>
            <a:off x="1069848" y="2034956"/>
            <a:ext cx="4754880" cy="640080"/>
          </a:xfrm>
        </p:spPr>
        <p:txBody>
          <a:bodyPr/>
          <a:lstStyle/>
          <a:p>
            <a:pPr algn="ctr"/>
            <a:r>
              <a:rPr lang="en-US" dirty="0" smtClean="0"/>
              <a:t>Female </a:t>
            </a:r>
            <a:endParaRPr lang="en-US" dirty="0"/>
          </a:p>
        </p:txBody>
      </p:sp>
      <p:sp>
        <p:nvSpPr>
          <p:cNvPr id="7" name="Content Placeholder 6"/>
          <p:cNvSpPr>
            <a:spLocks noGrp="1"/>
          </p:cNvSpPr>
          <p:nvPr>
            <p:ph sz="half" idx="2"/>
          </p:nvPr>
        </p:nvSpPr>
        <p:spPr/>
        <p:txBody>
          <a:bodyPr/>
          <a:lstStyle/>
          <a:p>
            <a:r>
              <a:rPr lang="en-US" dirty="0" smtClean="0"/>
              <a:t>Nagging</a:t>
            </a:r>
          </a:p>
          <a:p>
            <a:r>
              <a:rPr lang="en-US" dirty="0" smtClean="0"/>
              <a:t>Over emotional</a:t>
            </a:r>
          </a:p>
          <a:p>
            <a:r>
              <a:rPr lang="en-US" dirty="0" smtClean="0"/>
              <a:t>“Crazy” </a:t>
            </a:r>
          </a:p>
          <a:p>
            <a:r>
              <a:rPr lang="en-US" dirty="0" smtClean="0"/>
              <a:t>Invalid Anger</a:t>
            </a:r>
            <a:endParaRPr lang="en-US" dirty="0"/>
          </a:p>
        </p:txBody>
      </p:sp>
      <p:sp>
        <p:nvSpPr>
          <p:cNvPr id="8" name="Text Placeholder 7"/>
          <p:cNvSpPr>
            <a:spLocks noGrp="1"/>
          </p:cNvSpPr>
          <p:nvPr>
            <p:ph type="body" sz="quarter" idx="3"/>
          </p:nvPr>
        </p:nvSpPr>
        <p:spPr/>
        <p:txBody>
          <a:bodyPr/>
          <a:lstStyle/>
          <a:p>
            <a:pPr algn="ctr"/>
            <a:r>
              <a:rPr lang="en-US" dirty="0" smtClean="0"/>
              <a:t>Male </a:t>
            </a:r>
            <a:endParaRPr lang="en-US" dirty="0"/>
          </a:p>
        </p:txBody>
      </p:sp>
      <p:sp>
        <p:nvSpPr>
          <p:cNvPr id="9" name="Content Placeholder 8"/>
          <p:cNvSpPr>
            <a:spLocks noGrp="1"/>
          </p:cNvSpPr>
          <p:nvPr>
            <p:ph sz="quarter" idx="4"/>
          </p:nvPr>
        </p:nvSpPr>
        <p:spPr/>
        <p:txBody>
          <a:bodyPr/>
          <a:lstStyle/>
          <a:p>
            <a:r>
              <a:rPr lang="en-US" dirty="0" smtClean="0"/>
              <a:t>“That’s just how men are”</a:t>
            </a:r>
          </a:p>
          <a:p>
            <a:r>
              <a:rPr lang="en-US" dirty="0" smtClean="0"/>
              <a:t>Cant control their sexual interests </a:t>
            </a:r>
          </a:p>
          <a:p>
            <a:r>
              <a:rPr lang="en-US" dirty="0" smtClean="0"/>
              <a:t>Naturally more aggressive </a:t>
            </a:r>
          </a:p>
          <a:p>
            <a:r>
              <a:rPr lang="en-US" dirty="0" smtClean="0"/>
              <a:t>Aren’t responsible for their anger</a:t>
            </a:r>
          </a:p>
          <a:p>
            <a:r>
              <a:rPr lang="en-US" dirty="0" smtClean="0"/>
              <a:t>It’s rare to find one that is loyal and sensitive </a:t>
            </a:r>
            <a:endParaRPr lang="en-US" dirty="0"/>
          </a:p>
        </p:txBody>
      </p:sp>
    </p:spTree>
    <p:extLst>
      <p:ext uri="{BB962C8B-B14F-4D97-AF65-F5344CB8AC3E}">
        <p14:creationId xmlns:p14="http://schemas.microsoft.com/office/powerpoint/2010/main" val="1684914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These types of Fallacies lead to </a:t>
            </a:r>
            <a:r>
              <a:rPr lang="en-US" dirty="0" smtClean="0">
                <a:solidFill>
                  <a:srgbClr val="FF0000"/>
                </a:solidFill>
              </a:rPr>
              <a:t>Victim blaming</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What is Victim Blaming?</a:t>
            </a:r>
          </a:p>
          <a:p>
            <a:pPr lvl="1"/>
            <a:r>
              <a:rPr lang="en-US" dirty="0" smtClean="0"/>
              <a:t>When an individual, a group, or society blames a victim for the injustice that was done to them </a:t>
            </a:r>
          </a:p>
          <a:p>
            <a:pPr lvl="2"/>
            <a:r>
              <a:rPr lang="en-US" dirty="0" smtClean="0"/>
              <a:t>This is often a symptom of what is now being referred to as Rape Culture. </a:t>
            </a:r>
          </a:p>
          <a:p>
            <a:r>
              <a:rPr lang="en-US" dirty="0" smtClean="0"/>
              <a:t>What is Rape Culture </a:t>
            </a:r>
          </a:p>
          <a:p>
            <a:pPr lvl="2"/>
            <a:r>
              <a:rPr lang="en-US" dirty="0" smtClean="0"/>
              <a:t>“</a:t>
            </a:r>
            <a:r>
              <a:rPr lang="en-US" b="1" dirty="0"/>
              <a:t>a complex set of beliefs that encourage male sexual aggression and supports violence against women. It is a society where violence is seen as sexy and sexuality as violent. In a rape culture, women perceive a continuum of threatened violence that ranges from sexual remarks to sexual touching to rape itself. A rape culture condones physical and emotional terrorism against women as the norm . . . In a rape culture both men and women assume that sexual violence is a fact of life, inevitable . . . However . . . much of what we accept as inevitable is in fact the expression of values and attitudes that can </a:t>
            </a:r>
            <a:r>
              <a:rPr lang="en-US" b="1" dirty="0" smtClean="0"/>
              <a:t>change,” (</a:t>
            </a:r>
            <a:r>
              <a:rPr lang="en-US" dirty="0"/>
              <a:t>http://www.wavaw.ca/what-is-rape-culture</a:t>
            </a:r>
            <a:r>
              <a:rPr lang="en-US" dirty="0" smtClean="0"/>
              <a:t>/)</a:t>
            </a:r>
            <a:endParaRPr lang="en-US" dirty="0"/>
          </a:p>
        </p:txBody>
      </p:sp>
    </p:spTree>
    <p:extLst>
      <p:ext uri="{BB962C8B-B14F-4D97-AF65-F5344CB8AC3E}">
        <p14:creationId xmlns:p14="http://schemas.microsoft.com/office/powerpoint/2010/main" val="3289341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“Rape </a:t>
            </a:r>
            <a:r>
              <a:rPr lang="en-US" b="1" dirty="0"/>
              <a:t>culture includes jokes, TV, music, advertising, legal jargon, laws, words and imagery, that make violence against women and sexual coercion seem so normal that people believe that rape is inevitable. Rather than viewing the culture of rape as a problem to change, people in a rape culture think about the persistence of rape as “just the way things are,”(http://www.wavaw.ca/what-is-rape-culture</a:t>
            </a:r>
            <a:r>
              <a:rPr lang="en-US" b="1" dirty="0" smtClean="0"/>
              <a:t>/)</a:t>
            </a:r>
            <a:endParaRPr lang="en-US" dirty="0"/>
          </a:p>
        </p:txBody>
      </p:sp>
    </p:spTree>
    <p:extLst>
      <p:ext uri="{BB962C8B-B14F-4D97-AF65-F5344CB8AC3E}">
        <p14:creationId xmlns:p14="http://schemas.microsoft.com/office/powerpoint/2010/main" val="8815345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3527" y="862878"/>
            <a:ext cx="4562475" cy="4924425"/>
          </a:xfrm>
          <a:prstGeom prst="rect">
            <a:avLst/>
          </a:prstGeom>
        </p:spPr>
      </p:pic>
      <p:sp>
        <p:nvSpPr>
          <p:cNvPr id="3" name="TextBox 2"/>
          <p:cNvSpPr txBox="1"/>
          <p:nvPr/>
        </p:nvSpPr>
        <p:spPr>
          <a:xfrm>
            <a:off x="1918855" y="332509"/>
            <a:ext cx="9351818" cy="369332"/>
          </a:xfrm>
          <a:prstGeom prst="rect">
            <a:avLst/>
          </a:prstGeom>
          <a:noFill/>
        </p:spPr>
        <p:txBody>
          <a:bodyPr wrap="square" rtlCol="0">
            <a:spAutoFit/>
          </a:bodyPr>
          <a:lstStyle/>
          <a:p>
            <a:pPr algn="ctr"/>
            <a:r>
              <a:rPr lang="en-US" dirty="0" smtClean="0"/>
              <a:t> </a:t>
            </a:r>
            <a:endParaRPr lang="en-US" dirty="0"/>
          </a:p>
        </p:txBody>
      </p:sp>
      <p:sp>
        <p:nvSpPr>
          <p:cNvPr id="4" name="TextBox 3"/>
          <p:cNvSpPr txBox="1"/>
          <p:nvPr/>
        </p:nvSpPr>
        <p:spPr>
          <a:xfrm>
            <a:off x="7543800" y="6172200"/>
            <a:ext cx="3034145" cy="369332"/>
          </a:xfrm>
          <a:prstGeom prst="rect">
            <a:avLst/>
          </a:prstGeom>
          <a:noFill/>
        </p:spPr>
        <p:txBody>
          <a:bodyPr wrap="square" rtlCol="0">
            <a:spAutoFit/>
          </a:bodyPr>
          <a:lstStyle/>
          <a:p>
            <a:r>
              <a:rPr lang="en-US" dirty="0" smtClean="0"/>
              <a:t>Retrieved from TMZ.com</a:t>
            </a:r>
            <a:endParaRPr lang="en-US" dirty="0"/>
          </a:p>
        </p:txBody>
      </p:sp>
    </p:spTree>
    <p:extLst>
      <p:ext uri="{BB962C8B-B14F-4D97-AF65-F5344CB8AC3E}">
        <p14:creationId xmlns:p14="http://schemas.microsoft.com/office/powerpoint/2010/main" val="18296331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xT4HaE-ZdM"/>
          <p:cNvPicPr>
            <a:picLocks noRot="1" noChangeAspect="1"/>
          </p:cNvPicPr>
          <p:nvPr>
            <a:videoFile r:link="rId1"/>
          </p:nvPr>
        </p:nvPicPr>
        <p:blipFill>
          <a:blip r:embed="rId3"/>
          <a:stretch>
            <a:fillRect/>
          </a:stretch>
        </p:blipFill>
        <p:spPr>
          <a:xfrm>
            <a:off x="3934691" y="1997653"/>
            <a:ext cx="4572000" cy="2571750"/>
          </a:xfrm>
          <a:prstGeom prst="rect">
            <a:avLst/>
          </a:prstGeom>
        </p:spPr>
      </p:pic>
    </p:spTree>
    <p:extLst>
      <p:ext uri="{BB962C8B-B14F-4D97-AF65-F5344CB8AC3E}">
        <p14:creationId xmlns:p14="http://schemas.microsoft.com/office/powerpoint/2010/main" val="40939220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 is safe for us to assume that Victim Blaming and Rape culture prevent Attitudes that foster Healthy Relationships </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71124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 Respect </a:t>
            </a:r>
            <a:endParaRPr lang="en-US" dirty="0"/>
          </a:p>
        </p:txBody>
      </p:sp>
      <p:sp>
        <p:nvSpPr>
          <p:cNvPr id="3" name="Content Placeholder 2"/>
          <p:cNvSpPr>
            <a:spLocks noGrp="1"/>
          </p:cNvSpPr>
          <p:nvPr>
            <p:ph idx="1"/>
          </p:nvPr>
        </p:nvSpPr>
        <p:spPr/>
        <p:txBody>
          <a:bodyPr/>
          <a:lstStyle/>
          <a:p>
            <a:r>
              <a:rPr lang="en-US" dirty="0" smtClean="0"/>
              <a:t>Healthy relationships always hold the element of respect</a:t>
            </a:r>
          </a:p>
          <a:p>
            <a:pPr lvl="1"/>
            <a:r>
              <a:rPr lang="en-US" dirty="0" smtClean="0"/>
              <a:t>Disrespect in a relationship is never okay no matter how mad, hurt, or worried the other partner feels</a:t>
            </a:r>
          </a:p>
          <a:p>
            <a:pPr lvl="1"/>
            <a:r>
              <a:rPr lang="en-US" dirty="0" smtClean="0"/>
              <a:t>Respect informs the way we handle disagreements, take the other person’s feelings into considerations, and how we treat them </a:t>
            </a:r>
          </a:p>
          <a:p>
            <a:pPr lvl="1"/>
            <a:r>
              <a:rPr lang="en-US" dirty="0" smtClean="0"/>
              <a:t>Respect needs to be present in order for positivity to thrive in the relationship</a:t>
            </a:r>
          </a:p>
          <a:p>
            <a:r>
              <a:rPr lang="en-US" dirty="0" smtClean="0"/>
              <a:t>We All Deserve Respect No Matter What</a:t>
            </a:r>
          </a:p>
          <a:p>
            <a:pPr lvl="1"/>
            <a:r>
              <a:rPr lang="en-US" dirty="0" smtClean="0"/>
              <a:t>We all make mistakes </a:t>
            </a:r>
          </a:p>
          <a:p>
            <a:pPr lvl="1"/>
            <a:r>
              <a:rPr lang="en-US" dirty="0" smtClean="0"/>
              <a:t>We all have done “bad” things</a:t>
            </a:r>
          </a:p>
          <a:p>
            <a:pPr lvl="1"/>
            <a:r>
              <a:rPr lang="en-US" dirty="0" smtClean="0"/>
              <a:t>That doesn’t excuse others from treating us with respect </a:t>
            </a:r>
            <a:endParaRPr lang="en-US" dirty="0"/>
          </a:p>
        </p:txBody>
      </p:sp>
    </p:spTree>
    <p:extLst>
      <p:ext uri="{BB962C8B-B14F-4D97-AF65-F5344CB8AC3E}">
        <p14:creationId xmlns:p14="http://schemas.microsoft.com/office/powerpoint/2010/main" val="2134450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define Healthy and Respectful relationships? </a:t>
            </a:r>
            <a:endParaRPr lang="en-US" dirty="0"/>
          </a:p>
        </p:txBody>
      </p:sp>
      <p:sp>
        <p:nvSpPr>
          <p:cNvPr id="3" name="Content Placeholder 2"/>
          <p:cNvSpPr>
            <a:spLocks noGrp="1"/>
          </p:cNvSpPr>
          <p:nvPr>
            <p:ph idx="1"/>
          </p:nvPr>
        </p:nvSpPr>
        <p:spPr/>
        <p:txBody>
          <a:bodyPr/>
          <a:lstStyle/>
          <a:p>
            <a:r>
              <a:rPr lang="en-US" dirty="0" smtClean="0"/>
              <a:t>Relationships that promote our self-esteem</a:t>
            </a:r>
          </a:p>
          <a:p>
            <a:r>
              <a:rPr lang="en-US" dirty="0" smtClean="0"/>
              <a:t>Where we feel safe being vulnerable with others</a:t>
            </a:r>
          </a:p>
          <a:p>
            <a:r>
              <a:rPr lang="en-US" dirty="0" smtClean="0"/>
              <a:t>A relationship that consists of dialogues and debates around disagreements and not physical, verbal, or mental abuse and manipulations</a:t>
            </a:r>
          </a:p>
          <a:p>
            <a:r>
              <a:rPr lang="en-US" dirty="0" smtClean="0"/>
              <a:t>Both participants are partners</a:t>
            </a:r>
            <a:endParaRPr lang="en-US" dirty="0"/>
          </a:p>
        </p:txBody>
      </p:sp>
    </p:spTree>
    <p:extLst>
      <p:ext uri="{BB962C8B-B14F-4D97-AF65-F5344CB8AC3E}">
        <p14:creationId xmlns:p14="http://schemas.microsoft.com/office/powerpoint/2010/main" val="349059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Define healthy Relationships according </a:t>
            </a:r>
            <a:r>
              <a:rPr lang="en-US" smtClean="0"/>
              <a:t>to teen.fightforzero.org</a:t>
            </a:r>
            <a:endParaRPr lang="en-US" dirty="0"/>
          </a:p>
        </p:txBody>
      </p:sp>
      <p:sp>
        <p:nvSpPr>
          <p:cNvPr id="3" name="Content Placeholder 2"/>
          <p:cNvSpPr>
            <a:spLocks noGrp="1"/>
          </p:cNvSpPr>
          <p:nvPr>
            <p:ph idx="1"/>
          </p:nvPr>
        </p:nvSpPr>
        <p:spPr/>
        <p:txBody>
          <a:bodyPr>
            <a:normAutofit fontScale="40000" lnSpcReduction="20000"/>
          </a:bodyPr>
          <a:lstStyle/>
          <a:p>
            <a:r>
              <a:rPr lang="en-US" b="1" dirty="0"/>
              <a:t>Your relationship is healthy if…</a:t>
            </a:r>
            <a:endParaRPr lang="en-US" dirty="0"/>
          </a:p>
          <a:p>
            <a:r>
              <a:rPr lang="en-US" dirty="0"/>
              <a:t>You trust each other.</a:t>
            </a:r>
          </a:p>
          <a:p>
            <a:r>
              <a:rPr lang="en-US" dirty="0"/>
              <a:t>You respect and not criticize your partner’s beliefs, opinions, and thoughts.</a:t>
            </a:r>
          </a:p>
          <a:p>
            <a:r>
              <a:rPr lang="en-US" dirty="0"/>
              <a:t>You both feel safe in the relationship.</a:t>
            </a:r>
          </a:p>
          <a:p>
            <a:r>
              <a:rPr lang="en-US" dirty="0"/>
              <a:t>You each enjoy spending time separately, with your own friends, as well as with each other’s friends.</a:t>
            </a:r>
          </a:p>
          <a:p>
            <a:r>
              <a:rPr lang="en-US" dirty="0"/>
              <a:t>You have equal decision-making power.</a:t>
            </a:r>
          </a:p>
          <a:p>
            <a:r>
              <a:rPr lang="en-US" dirty="0"/>
              <a:t>You don’t have to make excuses for your partner’s behavior.</a:t>
            </a:r>
          </a:p>
          <a:p>
            <a:r>
              <a:rPr lang="en-US" dirty="0"/>
              <a:t>You and your partner like each other for who you are.</a:t>
            </a:r>
          </a:p>
          <a:p>
            <a:r>
              <a:rPr lang="en-US" dirty="0"/>
              <a:t>You feel comfortable sharing your opinions, even when they differ from your partners.</a:t>
            </a:r>
          </a:p>
          <a:p>
            <a:r>
              <a:rPr lang="en-US" dirty="0"/>
              <a:t>You don’t have to spend every moment with your partner. You each enjoy doing things together, as well as separately.</a:t>
            </a:r>
          </a:p>
          <a:p>
            <a:r>
              <a:rPr lang="en-US" dirty="0"/>
              <a:t>You have close family and friends who like your partner and are happy about your relationship.</a:t>
            </a:r>
          </a:p>
          <a:p>
            <a:r>
              <a:rPr lang="en-US" dirty="0"/>
              <a:t>You never feel like you’re being pressured for sex or to do anything sexual.</a:t>
            </a:r>
          </a:p>
          <a:p>
            <a:r>
              <a:rPr lang="en-US" dirty="0"/>
              <a:t>Your partner respects your privacy and doesn’t go through your cell phone, mail, email, or social networking site profiles.</a:t>
            </a:r>
          </a:p>
          <a:p>
            <a:r>
              <a:rPr lang="en-US" dirty="0"/>
              <a:t>Your partner does not call or text you constantly to see where you are, who you are with and what you are doing.</a:t>
            </a:r>
          </a:p>
          <a:p>
            <a:r>
              <a:rPr lang="en-US" dirty="0"/>
              <a:t>You always treat each other with respect</a:t>
            </a:r>
            <a:r>
              <a:rPr lang="en-US" dirty="0" smtClean="0"/>
              <a:t>.</a:t>
            </a:r>
          </a:p>
          <a:p>
            <a:r>
              <a:rPr lang="en-US" dirty="0" smtClean="0"/>
              <a:t>From </a:t>
            </a:r>
            <a:endParaRPr lang="en-US" dirty="0"/>
          </a:p>
          <a:p>
            <a:endParaRPr lang="en-US" dirty="0"/>
          </a:p>
        </p:txBody>
      </p:sp>
    </p:spTree>
    <p:extLst>
      <p:ext uri="{BB962C8B-B14F-4D97-AF65-F5344CB8AC3E}">
        <p14:creationId xmlns:p14="http://schemas.microsoft.com/office/powerpoint/2010/main" val="3309679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What are things we see about women in relationships</a:t>
            </a:r>
            <a:endParaRPr lang="en-US" dirty="0"/>
          </a:p>
        </p:txBody>
      </p:sp>
      <p:sp>
        <p:nvSpPr>
          <p:cNvPr id="5" name="Text Placeholder 4"/>
          <p:cNvSpPr>
            <a:spLocks noGrp="1"/>
          </p:cNvSpPr>
          <p:nvPr>
            <p:ph type="body" idx="1"/>
          </p:nvPr>
        </p:nvSpPr>
        <p:spPr/>
        <p:txBody>
          <a:bodyPr/>
          <a:lstStyle/>
          <a:p>
            <a:r>
              <a:rPr lang="en-US" dirty="0" smtClean="0"/>
              <a:t>What is shown to as a negative example? What is shown to us as a positive example? </a:t>
            </a:r>
          </a:p>
        </p:txBody>
      </p:sp>
    </p:spTree>
    <p:extLst>
      <p:ext uri="{BB962C8B-B14F-4D97-AF65-F5344CB8AC3E}">
        <p14:creationId xmlns:p14="http://schemas.microsoft.com/office/powerpoint/2010/main" val="3727653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shown about men in relationships? </a:t>
            </a:r>
            <a:endParaRPr lang="en-US" dirty="0"/>
          </a:p>
        </p:txBody>
      </p:sp>
      <p:sp>
        <p:nvSpPr>
          <p:cNvPr id="3" name="Text Placeholder 2"/>
          <p:cNvSpPr>
            <a:spLocks noGrp="1"/>
          </p:cNvSpPr>
          <p:nvPr>
            <p:ph type="body" idx="1"/>
          </p:nvPr>
        </p:nvSpPr>
        <p:spPr/>
        <p:txBody>
          <a:bodyPr/>
          <a:lstStyle/>
          <a:p>
            <a:r>
              <a:rPr lang="en-US" dirty="0" smtClean="0"/>
              <a:t>What are the positive ideals of men in relationships? What are the negatives? </a:t>
            </a:r>
            <a:endParaRPr lang="en-US" dirty="0"/>
          </a:p>
        </p:txBody>
      </p:sp>
    </p:spTree>
    <p:extLst>
      <p:ext uri="{BB962C8B-B14F-4D97-AF65-F5344CB8AC3E}">
        <p14:creationId xmlns:p14="http://schemas.microsoft.com/office/powerpoint/2010/main" val="3361379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Self Care is important for maintaining respect</a:t>
            </a:r>
            <a:endParaRPr lang="en-US" dirty="0"/>
          </a:p>
        </p:txBody>
      </p:sp>
      <p:sp>
        <p:nvSpPr>
          <p:cNvPr id="6" name="Content Placeholder 5"/>
          <p:cNvSpPr>
            <a:spLocks noGrp="1"/>
          </p:cNvSpPr>
          <p:nvPr>
            <p:ph idx="1"/>
          </p:nvPr>
        </p:nvSpPr>
        <p:spPr/>
        <p:txBody>
          <a:bodyPr/>
          <a:lstStyle/>
          <a:p>
            <a:r>
              <a:rPr lang="en-US" dirty="0" smtClean="0"/>
              <a:t>Know your boundaries ahead of time</a:t>
            </a:r>
          </a:p>
          <a:p>
            <a:r>
              <a:rPr lang="en-US" dirty="0" smtClean="0"/>
              <a:t>Acknowledge your own feelings and state them plainly</a:t>
            </a:r>
          </a:p>
          <a:p>
            <a:r>
              <a:rPr lang="en-US" dirty="0" smtClean="0"/>
              <a:t>Don’t over explain</a:t>
            </a:r>
          </a:p>
          <a:p>
            <a:pPr lvl="1"/>
            <a:r>
              <a:rPr lang="en-US" dirty="0" smtClean="0"/>
              <a:t>Dialogue instead </a:t>
            </a:r>
          </a:p>
          <a:p>
            <a:r>
              <a:rPr lang="en-US" dirty="0" smtClean="0"/>
              <a:t>React honestly rather than in tune to a social script </a:t>
            </a:r>
          </a:p>
          <a:p>
            <a:pPr lvl="1"/>
            <a:r>
              <a:rPr lang="en-US" dirty="0" smtClean="0"/>
              <a:t>“This is where I am suppose to” is the wrong though process </a:t>
            </a:r>
          </a:p>
          <a:p>
            <a:r>
              <a:rPr lang="en-US" dirty="0" smtClean="0"/>
              <a:t>Self care</a:t>
            </a:r>
          </a:p>
          <a:p>
            <a:pPr lvl="1"/>
            <a:r>
              <a:rPr lang="en-US" dirty="0" smtClean="0"/>
              <a:t>Maintain the personality and activities you enjoy, but it is also okay to start new </a:t>
            </a:r>
            <a:r>
              <a:rPr lang="en-US" dirty="0" err="1" smtClean="0"/>
              <a:t>habbits</a:t>
            </a:r>
            <a:r>
              <a:rPr lang="en-US" dirty="0" smtClean="0"/>
              <a:t> and hobbies together</a:t>
            </a:r>
          </a:p>
          <a:p>
            <a:pPr lvl="1"/>
            <a:r>
              <a:rPr lang="en-US" dirty="0" smtClean="0"/>
              <a:t>It is natural to spend a lot of time together in a relationship-the amount of time that is healthy is the amount of time you both agree is </a:t>
            </a:r>
            <a:endParaRPr lang="en-US" dirty="0"/>
          </a:p>
        </p:txBody>
      </p:sp>
    </p:spTree>
    <p:extLst>
      <p:ext uri="{BB962C8B-B14F-4D97-AF65-F5344CB8AC3E}">
        <p14:creationId xmlns:p14="http://schemas.microsoft.com/office/powerpoint/2010/main" val="3757038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Oriented Care </a:t>
            </a:r>
            <a:endParaRPr lang="en-US" dirty="0"/>
          </a:p>
        </p:txBody>
      </p:sp>
      <p:sp>
        <p:nvSpPr>
          <p:cNvPr id="3" name="Content Placeholder 2"/>
          <p:cNvSpPr>
            <a:spLocks noGrp="1"/>
          </p:cNvSpPr>
          <p:nvPr>
            <p:ph idx="1"/>
          </p:nvPr>
        </p:nvSpPr>
        <p:spPr/>
        <p:txBody>
          <a:bodyPr/>
          <a:lstStyle/>
          <a:p>
            <a:r>
              <a:rPr lang="en-US" dirty="0" smtClean="0"/>
              <a:t>Don’t assume, simply ask </a:t>
            </a:r>
          </a:p>
          <a:p>
            <a:r>
              <a:rPr lang="en-US" dirty="0" smtClean="0"/>
              <a:t>Trust each other’s commitment to the relationship</a:t>
            </a:r>
          </a:p>
          <a:p>
            <a:r>
              <a:rPr lang="en-US" dirty="0" smtClean="0"/>
              <a:t>Have joy for their joy </a:t>
            </a:r>
          </a:p>
          <a:p>
            <a:r>
              <a:rPr lang="en-US" dirty="0" smtClean="0"/>
              <a:t>Give them the space to feel they can express their needs and emotions </a:t>
            </a:r>
          </a:p>
          <a:p>
            <a:endParaRPr lang="en-US" dirty="0" smtClean="0"/>
          </a:p>
          <a:p>
            <a:endParaRPr lang="en-US" dirty="0"/>
          </a:p>
        </p:txBody>
      </p:sp>
    </p:spTree>
    <p:extLst>
      <p:ext uri="{BB962C8B-B14F-4D97-AF65-F5344CB8AC3E}">
        <p14:creationId xmlns:p14="http://schemas.microsoft.com/office/powerpoint/2010/main" val="320871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Why is it important to define respect? Are there some things in the movies, books, and even things people we know say, that give us ideas on how we should respond and behave in certain situations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6638378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66</TotalTime>
  <Words>809</Words>
  <Application>Microsoft Office PowerPoint</Application>
  <PresentationFormat>Widescreen</PresentationFormat>
  <Paragraphs>84</Paragraphs>
  <Slides>17</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Rockwell</vt:lpstr>
      <vt:lpstr>Rockwell Condensed</vt:lpstr>
      <vt:lpstr>Wingdings</vt:lpstr>
      <vt:lpstr>Wood Type</vt:lpstr>
      <vt:lpstr>Healthy Relationships</vt:lpstr>
      <vt:lpstr>Expect Respect </vt:lpstr>
      <vt:lpstr>How do We define Healthy and Respectful relationships? </vt:lpstr>
      <vt:lpstr>How do we Define healthy Relationships according to teen.fightforzero.org</vt:lpstr>
      <vt:lpstr>What are things we see about women in relationships</vt:lpstr>
      <vt:lpstr>What Are we shown about men in relationships? </vt:lpstr>
      <vt:lpstr>Self Care is important for maintaining respect</vt:lpstr>
      <vt:lpstr>Other Oriented Care </vt:lpstr>
      <vt:lpstr>                                          Why is it important to define respect? Are there some things in the movies, books, and even things people we know say, that give us ideas on how we should respond and behave in certain situations</vt:lpstr>
      <vt:lpstr>What about being a youth makes things more complicated or feel really heavy? </vt:lpstr>
      <vt:lpstr>Fallacies </vt:lpstr>
      <vt:lpstr>Fallacies </vt:lpstr>
      <vt:lpstr>These types of Fallacies lead to Victim blaming</vt:lpstr>
      <vt:lpstr>PowerPoint Presentation</vt:lpstr>
      <vt:lpstr>PowerPoint Presentation</vt:lpstr>
      <vt:lpstr>PowerPoint Presentation</vt:lpstr>
      <vt:lpstr>It is safe for us to assume that Victim Blaming and Rape culture prevent Attitudes that foster Healthy Relationships </vt:lpstr>
    </vt:vector>
  </TitlesOfParts>
  <Company>Confederated Tribes of Grand Ronde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Relationships</dc:title>
  <dc:creator>Intern</dc:creator>
  <cp:lastModifiedBy>Intern</cp:lastModifiedBy>
  <cp:revision>8</cp:revision>
  <dcterms:created xsi:type="dcterms:W3CDTF">2015-06-03T21:22:10Z</dcterms:created>
  <dcterms:modified xsi:type="dcterms:W3CDTF">2015-06-03T23:58:45Z</dcterms:modified>
</cp:coreProperties>
</file>