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Goals of the Oregon Food Bank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OregonFoodBank.jpg" id="86" name="Shape 8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0"/>
            <a:ext cx="7250061" cy="6858000"/>
          </a:xfrm>
          <a:prstGeom prst="rect">
            <a:avLst/>
          </a:prstGeom>
          <a:noFill/>
          <a:ln cap="sq" cmpd="sng" w="190500">
            <a:solidFill>
              <a:srgbClr val="C8C6BD"/>
            </a:solidFill>
            <a:prstDash val="solid"/>
            <a:miter/>
            <a:headEnd len="med" w="med" type="none"/>
            <a:tailEnd len="med" w="med" type="none"/>
          </a:ln>
          <a:effectLst>
            <a:outerShdw blurRad="254000" rotWithShape="0" algn="bl">
              <a:srgbClr val="000000">
                <a:alpha val="42745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Mission/Goals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Mission: To eliminate hunger and it’s root causes… because no one should be hungry 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Address policy on aliening hunger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Recognize race and individual health in the community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Distribute 15 million lbs. of reduce by 2019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Origin  of The Oregon Food Bank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Oregon food share est. 1982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1988 Oregon Food share merges with Interagency food Bank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1999 USDA claims Oregon worst in hunger and food security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2000 expands food program capabilities 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Operations/goals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Collect food resources from community partners and state institutions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Distributes  through 21 regional food banks, and 970 partner agencies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Garden Education Programs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Community food organizing activities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Address policy on alleviating hunger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Recognize race and individual health in the community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Distribute 15 million lbs. of produce by 2019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ct val="98666"/>
              <a:buFont typeface="Arial"/>
              <a:buNone/>
            </a:pPr>
            <a:r>
              <a:t/>
            </a:r>
            <a:endParaRPr b="0" i="0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Volunteer work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Food packaging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Community gardens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Food sorting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Facility Work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 volunteering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Harvest Share at Portland State University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Gardening training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foodbank.jpg" id="117" name="Shape 117"/>
          <p:cNvPicPr preferRelativeResize="0"/>
          <p:nvPr/>
        </p:nvPicPr>
        <p:blipFill>
          <a:blip r:embed="rId3">
            <a:alphaModFix amt="29000"/>
          </a:blip>
          <a:stretch>
            <a:fillRect/>
          </a:stretch>
        </p:blipFill>
        <p:spPr>
          <a:xfrm>
            <a:off x="392373" y="645379"/>
            <a:ext cx="8229600" cy="5480918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 txBox="1"/>
          <p:nvPr/>
        </p:nvSpPr>
        <p:spPr>
          <a:xfrm>
            <a:off x="992275" y="1205800"/>
            <a:ext cx="6920700" cy="373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algn="ctr">
              <a:spcBef>
                <a:spcPts val="0"/>
              </a:spcBef>
              <a:buNone/>
            </a:pPr>
            <a:r>
              <a:rPr lang="en-US" sz="6000">
                <a:solidFill>
                  <a:srgbClr val="00FF00"/>
                </a:solidFill>
              </a:rPr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