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7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B877C-0986-4F15-BBCE-E197D35A804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D90B-51B7-420B-BF81-090593B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https://4legsgood.files.wordpress.com/2010/06/wfm.jpg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D90B-51B7-420B-BF81-090593B03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1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DC23E-BA32-46F9-8E68-25036E53313A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 Too many.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7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http://clubfly.com/img/barpic/1653.jpg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D90B-51B7-420B-BF81-090593B038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https://cmureadme.files.wordpress.com/2015/09/an-angry-mob.png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D90B-51B7-420B-BF81-090593B038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 https://farm7.staticflickr.com/6209/6138744877_d2e32b900b_b.jpg</a:t>
            </a:r>
          </a:p>
          <a:p>
            <a:r>
              <a:rPr lang="en-US" dirty="0" smtClean="0"/>
              <a:t>https://2.bp.blogspot.com/-ozJKrGGz_4w/U1a4Rhhh3PI/AAAAAAAAIiE/nB6qcmSRwqY/s1600/shanghai-tunnels-533x400.jpg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D90B-51B7-420B-BF81-090593B038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https://2.bp.blogspot.com/-ozJKrGGz_4w/U1a4Rhhh3PI/AAAAAAAAIiE/nB6qcmSRwqY/s1600/shanghai-tunnels-533x400.jpg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D90B-51B7-420B-BF81-090593B038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4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D90B-51B7-420B-BF81-090593B038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DE9AB7-E0DF-4797-B821-F82032CCD5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532DFD-63D6-4560-BD31-B4315D5F91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z.about.com/d/womenshistory/1/0/z/I/jackie_kennedy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Change Agent</a:t>
            </a:r>
            <a:br>
              <a:rPr lang="en-US" dirty="0" smtClean="0"/>
            </a:br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John Lee</a:t>
            </a:r>
          </a:p>
          <a:p>
            <a:r>
              <a:rPr lang="en-US" dirty="0" smtClean="0"/>
              <a:t>Justin Benfit</a:t>
            </a:r>
          </a:p>
          <a:p>
            <a:r>
              <a:rPr lang="en-US" dirty="0" smtClean="0"/>
              <a:t>November,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64347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Dorothy is saved!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96640" y="1522690"/>
            <a:ext cx="3947160" cy="610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Thanks for playing!</a:t>
            </a:r>
            <a:endParaRPr lang="en-US" dirty="0"/>
          </a:p>
        </p:txBody>
      </p:sp>
      <p:pic>
        <p:nvPicPr>
          <p:cNvPr id="8195" name="Picture 3" descr="C:\Users\JLIS\Dropbox\Presentation Pics\Custom Miis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89407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LIS\Dropbox\Presentation Pics\Custom Miis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89408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366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You </a:t>
            </a:r>
            <a:r>
              <a:rPr lang="en-US" dirty="0"/>
              <a:t>will each be assigned a character. Do not flip your character card over until you are </a:t>
            </a:r>
            <a:r>
              <a:rPr lang="en-US" dirty="0" smtClean="0"/>
              <a:t> instructed </a:t>
            </a:r>
            <a:r>
              <a:rPr lang="en-US" dirty="0"/>
              <a:t>to </a:t>
            </a:r>
            <a:r>
              <a:rPr lang="en-US" dirty="0" smtClean="0"/>
              <a:t>do so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Don’t </a:t>
            </a:r>
            <a:r>
              <a:rPr lang="en-US" dirty="0"/>
              <a:t>reveal anything except the name of your character unless asked </a:t>
            </a:r>
            <a:r>
              <a:rPr lang="en-US" dirty="0" smtClean="0"/>
              <a:t>specifically</a:t>
            </a:r>
            <a:r>
              <a:rPr lang="en-US" dirty="0"/>
              <a:t> </a:t>
            </a:r>
            <a:r>
              <a:rPr lang="en-US" dirty="0" smtClean="0"/>
              <a:t>for more information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Do your best to stay </a:t>
            </a:r>
            <a:r>
              <a:rPr lang="en-US" dirty="0"/>
              <a:t>true to the </a:t>
            </a:r>
            <a:r>
              <a:rPr lang="en-US" dirty="0" smtClean="0"/>
              <a:t>description </a:t>
            </a:r>
            <a:r>
              <a:rPr lang="en-US" dirty="0"/>
              <a:t>on your </a:t>
            </a:r>
            <a:r>
              <a:rPr lang="en-US" dirty="0" smtClean="0"/>
              <a:t>character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Council </a:t>
            </a:r>
            <a:r>
              <a:rPr lang="en-US" dirty="0"/>
              <a:t>amongst everyone is encouraged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When </a:t>
            </a:r>
            <a:r>
              <a:rPr lang="en-US" dirty="0"/>
              <a:t>asked about your character, </a:t>
            </a:r>
            <a:r>
              <a:rPr lang="en-US" dirty="0" smtClean="0"/>
              <a:t>answer </a:t>
            </a:r>
            <a:r>
              <a:rPr lang="en-US" dirty="0"/>
              <a:t>honestly. Only </a:t>
            </a:r>
            <a:r>
              <a:rPr lang="en-US" dirty="0" smtClean="0"/>
              <a:t>divulge </a:t>
            </a:r>
            <a:r>
              <a:rPr lang="en-US" dirty="0"/>
              <a:t>the information </a:t>
            </a:r>
            <a:r>
              <a:rPr lang="en-US" dirty="0" smtClean="0"/>
              <a:t>asked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The </a:t>
            </a:r>
            <a:r>
              <a:rPr lang="en-US" dirty="0"/>
              <a:t>entire group (of all characters revealed up until that point) must remain together at all </a:t>
            </a:r>
            <a:r>
              <a:rPr lang="en-US" dirty="0" smtClean="0"/>
              <a:t>times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After </a:t>
            </a:r>
            <a:r>
              <a:rPr lang="en-US" dirty="0"/>
              <a:t>each question, you will have 5 minutes to discuss and submit a creative solution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99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78" y="1188848"/>
            <a:ext cx="3213222" cy="1173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Character </a:t>
            </a:r>
            <a:r>
              <a:rPr lang="en-US" sz="2200" dirty="0" smtClean="0"/>
              <a:t>1 near</a:t>
            </a:r>
          </a:p>
          <a:p>
            <a:pPr marL="0" indent="0">
              <a:buNone/>
            </a:pPr>
            <a:r>
              <a:rPr lang="en-US" sz="2200" dirty="0" smtClean="0"/>
              <a:t>Portland State</a:t>
            </a:r>
          </a:p>
          <a:p>
            <a:pPr marL="0" indent="0">
              <a:buNone/>
            </a:pPr>
            <a:r>
              <a:rPr lang="en-US" sz="2200" dirty="0" smtClean="0"/>
              <a:t>University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1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3200"/>
            <a:ext cx="2133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When all of</a:t>
            </a:r>
          </a:p>
          <a:p>
            <a:pPr marL="0" indent="0">
              <a:buNone/>
            </a:pPr>
            <a:r>
              <a:rPr lang="en-US" dirty="0" smtClean="0"/>
              <a:t>a sudden…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0195" y="4566303"/>
            <a:ext cx="2506767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kidnapping!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0194" y="5152402"/>
            <a:ext cx="6981206" cy="638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Character 2 demands answers from Dracula! </a:t>
            </a:r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5486400"/>
            <a:ext cx="836479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can we convince Dracula to help?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638"/>
            <a:ext cx="35593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46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2</a:t>
            </a:r>
            <a:endParaRPr lang="en-US" dirty="0"/>
          </a:p>
        </p:txBody>
      </p:sp>
      <p:pic>
        <p:nvPicPr>
          <p:cNvPr id="2050" name="Picture 2" descr="C:\Users\JLIS\Desktop\IMG_2526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447799"/>
            <a:ext cx="4003022" cy="26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2538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characters need help, so they travel to Mill’s End Park where they know Character 3 is 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847" y="256628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 3 is with Character 4.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5471" y="3151376"/>
            <a:ext cx="3939038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Then out of the blue!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0195" y="4566303"/>
            <a:ext cx="8088628" cy="53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Character 5 appears and steals the Magic School Bus!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79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  <a:ln/>
        </p:spPr>
        <p:txBody>
          <a:bodyPr/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fakebook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400" dirty="0" smtClean="0"/>
              <a:t>Valerie Frizzle is doing effective change at Mill’s End Park</a:t>
            </a:r>
            <a:endParaRPr lang="en-US" sz="1400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205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Flair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Boxes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Valerie Frizzle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52400" y="2438400"/>
            <a:ext cx="1600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/>
              <a:t>View photos of </a:t>
            </a:r>
            <a:r>
              <a:rPr lang="en-US" sz="700" dirty="0" smtClean="0"/>
              <a:t>Valerie Frizzle </a:t>
            </a:r>
            <a:r>
              <a:rPr lang="en-US" sz="700" dirty="0"/>
              <a:t>(5)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52400" y="26670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52400" y="2667000"/>
            <a:ext cx="1600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/>
              <a:t>Send </a:t>
            </a:r>
            <a:r>
              <a:rPr lang="en-US" sz="700" dirty="0" smtClean="0"/>
              <a:t>Valerie Frizzle a </a:t>
            </a:r>
            <a:r>
              <a:rPr lang="en-US" sz="700" dirty="0"/>
              <a:t>message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600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/>
              <a:t>Poke message</a:t>
            </a: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52400" y="2895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52400" y="31242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Wall</a:t>
            </a:r>
          </a:p>
        </p:txBody>
      </p:sp>
      <p:sp>
        <p:nvSpPr>
          <p:cNvPr id="2071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Info</a:t>
            </a:r>
          </a:p>
        </p:txBody>
      </p:sp>
      <p:sp>
        <p:nvSpPr>
          <p:cNvPr id="2072" name="Text 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Photos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419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 w="9525">
            <a:solidFill>
              <a:srgbClr val="D9DCE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133600" y="1600200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343434"/>
                </a:solidFill>
              </a:rPr>
              <a:t>Write something…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7162800" y="1905000"/>
            <a:ext cx="685800" cy="24447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Share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52400" y="33528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Information</a:t>
            </a: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52400" y="3657600"/>
            <a:ext cx="1600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959EBD"/>
                </a:solidFill>
              </a:rPr>
              <a:t>Networks</a:t>
            </a:r>
            <a:r>
              <a:rPr lang="en-US" sz="800" dirty="0">
                <a:solidFill>
                  <a:srgbClr val="D9DCE7"/>
                </a:solidFill>
              </a:rPr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 smtClean="0"/>
              <a:t>United States</a:t>
            </a:r>
            <a:endParaRPr lang="en-US" sz="8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959EBD"/>
                </a:solidFill>
              </a:rPr>
              <a:t>Birthday: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 smtClean="0"/>
              <a:t>Day Month, Year</a:t>
            </a:r>
            <a:endParaRPr lang="en-US" sz="8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959EBD"/>
                </a:solidFill>
              </a:rPr>
              <a:t>Political: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 smtClean="0"/>
              <a:t>Science</a:t>
            </a:r>
            <a:endParaRPr lang="en-US" sz="8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959EBD"/>
                </a:solidFill>
              </a:rPr>
              <a:t>Religion: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 smtClean="0"/>
              <a:t>Science</a:t>
            </a:r>
            <a:endParaRPr lang="en-US" sz="8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959EBD"/>
                </a:solidFill>
              </a:rPr>
              <a:t>Hometown: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dirty="0" smtClean="0"/>
              <a:t>Somewhere, Anywhere</a:t>
            </a:r>
            <a:endParaRPr lang="en-US" sz="800" dirty="0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152400" y="51816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52400" y="5029200"/>
            <a:ext cx="1600200" cy="228600"/>
          </a:xfrm>
          <a:prstGeom prst="rect">
            <a:avLst/>
          </a:prstGeom>
          <a:solidFill>
            <a:srgbClr val="EAEC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Friends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99798" y="5860733"/>
            <a:ext cx="46720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 smtClean="0"/>
              <a:t>Murph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109663" y="5867400"/>
            <a:ext cx="64293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 smtClean="0"/>
              <a:t>Arnold P.</a:t>
            </a:r>
            <a:endParaRPr lang="en-US" sz="700" dirty="0"/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0" y="6643688"/>
            <a:ext cx="6096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dirty="0" smtClean="0"/>
              <a:t>Wanda L.</a:t>
            </a:r>
            <a:endParaRPr lang="en-US" sz="700" dirty="0"/>
          </a:p>
        </p:txBody>
      </p:sp>
      <p:pic>
        <p:nvPicPr>
          <p:cNvPr id="2100" name="Picture 52" descr="A picture of First Lady Jacqueline Kennedy, wife of President John F. Kennedy">
            <a:hlinkClick r:id="rId3" tooltip="View Full-Siz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4238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609600" y="6643688"/>
            <a:ext cx="6096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 smtClean="0"/>
              <a:t>Phoebe T.</a:t>
            </a:r>
            <a:endParaRPr lang="en-US" sz="700" dirty="0"/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1219200" y="6643688"/>
            <a:ext cx="6096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 smtClean="0"/>
              <a:t>Carlos R.</a:t>
            </a:r>
            <a:endParaRPr lang="en-US" sz="700" dirty="0"/>
          </a:p>
        </p:txBody>
      </p:sp>
      <p:pic>
        <p:nvPicPr>
          <p:cNvPr id="3074" name="Picture 2" descr="C:\Users\JLIS\Dropbox\Presentation Pics\Clipboard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915750"/>
            <a:ext cx="1778973" cy="13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LIS\Dropbox\Presentation Pics\Murp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" y="5327333"/>
            <a:ext cx="6143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LIS\Dropbox\Presentation Pics\Arnold_hauntedhouse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8" y="5355071"/>
            <a:ext cx="376237" cy="5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LIS\Dropbox\Presentation Pics\Wanda_Li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3" y="6096000"/>
            <a:ext cx="436132" cy="5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LIS\Dropbox\Presentation Pics\Phoebe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3" y="6082844"/>
            <a:ext cx="48901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LIS\Dropbox\Presentation Pics\Carlos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77279"/>
            <a:ext cx="425450" cy="6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LIS\Dropbox\Presentation Pics\Fakebook Pi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2928101"/>
            <a:ext cx="5648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5867400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convince Carmen to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67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2538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Carmen </a:t>
            </a:r>
            <a:r>
              <a:rPr lang="en-US" dirty="0" err="1" smtClean="0"/>
              <a:t>Sandiego</a:t>
            </a:r>
            <a:r>
              <a:rPr lang="en-US" dirty="0" smtClean="0"/>
              <a:t> pickpocketed the</a:t>
            </a:r>
            <a:r>
              <a:rPr lang="en-US" dirty="0"/>
              <a:t> </a:t>
            </a:r>
            <a:r>
              <a:rPr lang="en-US" dirty="0" smtClean="0"/>
              <a:t>Kidnappers, but all they had was receipts to Hobo’s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67" y="2401669"/>
            <a:ext cx="367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 6 is standing at the front of Hobo’s, but isn’t very happy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5470" y="3429000"/>
            <a:ext cx="3065929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tour for the shanghai tunnels is closed. No reason given, no refunds!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0195" y="4566303"/>
            <a:ext cx="8088628" cy="53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Portland Hobo restau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98801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227" y="4343400"/>
            <a:ext cx="3065929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Who can help?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495300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do we find Elmo?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6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1064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returns to Hobo’s, but… There’s a angry mob!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3059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no! Law enforcement!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2269867"/>
            <a:ext cx="3886200" cy="70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It gets worse!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3372" y="5480703"/>
            <a:ext cx="8088628" cy="53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do we get rid of the angry mob?</a:t>
            </a:r>
            <a:endParaRPr lang="en-US" dirty="0"/>
          </a:p>
        </p:txBody>
      </p:sp>
      <p:pic>
        <p:nvPicPr>
          <p:cNvPr id="7170" name="Picture 2" descr="https://cmureadme.files.wordpress.com/2015/09/an-angry-mo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1" y="1295400"/>
            <a:ext cx="4391799" cy="29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3505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no! Johnny Appleseed fell asleep!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3372" y="4419600"/>
            <a:ext cx="8088628" cy="53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3372" y="5105400"/>
            <a:ext cx="8088628" cy="53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do we help Johnny Appleseed and Carmen?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03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1329" y="139922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Elmo convinces them to let the group 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5278" y="198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into the Shanghai Tunnels and find the kidnappers!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1328" y="2819400"/>
            <a:ext cx="4630272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Then, in the darkness…!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61329" y="3728103"/>
            <a:ext cx="8088628" cy="53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floor falls through!</a:t>
            </a:r>
            <a:endParaRPr lang="en-US" dirty="0"/>
          </a:p>
        </p:txBody>
      </p:sp>
      <p:pic>
        <p:nvPicPr>
          <p:cNvPr id="6146" name="Picture 2" descr="https://2.bp.blogspot.com/-ozJKrGGz_4w/U1a4Rhhh3PI/AAAAAAAAIiE/nB6qcmSRwqY/s1600/shanghai-tunnels-533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295400"/>
            <a:ext cx="40614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LIS\Dropbox\Presentation Pics\Pic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1295400"/>
            <a:ext cx="4061460" cy="40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35623" y="4267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no! Scarecrow is toast!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59423" y="4648200"/>
            <a:ext cx="4555977" cy="168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do we distract the dragon and save Dorothy?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2538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Dorothy, our characters try to leave the cave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9670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kidnappers capture everyone!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133600"/>
            <a:ext cx="3581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Then, from the shadows…!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0195" y="5404503"/>
            <a:ext cx="8088628" cy="539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do we escape the kidnappers?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5168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no! Dracula is wrapped in garlic!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1264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no! The Magic School Bus is taken!</a:t>
            </a:r>
          </a:p>
        </p:txBody>
      </p:sp>
      <p:pic>
        <p:nvPicPr>
          <p:cNvPr id="11" name="Picture 2" descr="https://2.bp.blogspot.com/-ozJKrGGz_4w/U1a4Rhhh3PI/AAAAAAAAIiE/nB6qcmSRwqY/s1600/shanghai-tunnels-533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572000" cy="34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46876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no! Elmo’s Tickle Me button is pressed!</a:t>
            </a:r>
          </a:p>
        </p:txBody>
      </p:sp>
    </p:spTree>
    <p:extLst>
      <p:ext uri="{BB962C8B-B14F-4D97-AF65-F5344CB8AC3E}">
        <p14:creationId xmlns:p14="http://schemas.microsoft.com/office/powerpoint/2010/main" val="3621103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561</Words>
  <Application>Microsoft Office PowerPoint</Application>
  <PresentationFormat>On-screen Show (4:3)</PresentationFormat>
  <Paragraphs>113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Effective Change Agent Critical Thinking</vt:lpstr>
      <vt:lpstr>Rules</vt:lpstr>
      <vt:lpstr>Scene 1</vt:lpstr>
      <vt:lpstr>Scene 2</vt:lpstr>
      <vt:lpstr>fakebook</vt:lpstr>
      <vt:lpstr>Scene 3</vt:lpstr>
      <vt:lpstr>Scene 4</vt:lpstr>
      <vt:lpstr>Scene 5</vt:lpstr>
      <vt:lpstr>Scene 6</vt:lpstr>
      <vt:lpstr>Scene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</dc:title>
  <dc:creator>IgnitionFlare</dc:creator>
  <cp:lastModifiedBy>John Lee</cp:lastModifiedBy>
  <cp:revision>33</cp:revision>
  <dcterms:created xsi:type="dcterms:W3CDTF">2016-11-11T23:14:06Z</dcterms:created>
  <dcterms:modified xsi:type="dcterms:W3CDTF">2016-11-15T17:53:55Z</dcterms:modified>
</cp:coreProperties>
</file>