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legrey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bold.fntdata"/><Relationship Id="rId11" Type="http://schemas.openxmlformats.org/officeDocument/2006/relationships/slide" Target="slides/slide7.xml"/><Relationship Id="rId22" Type="http://schemas.openxmlformats.org/officeDocument/2006/relationships/font" Target="fonts/Alegreya-boldItalic.fntdata"/><Relationship Id="rId10" Type="http://schemas.openxmlformats.org/officeDocument/2006/relationships/slide" Target="slides/slide6.xml"/><Relationship Id="rId21" Type="http://schemas.openxmlformats.org/officeDocument/2006/relationships/font" Target="fonts/Alegrey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legrey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77100" y="90550"/>
            <a:ext cx="4691400" cy="91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Critical Thinking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1800"/>
              <a:t>Consistency, ethics, and belief.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7292275" y="4319925"/>
            <a:ext cx="15753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200"/>
              <a:t>Why be engaged?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951" y="1069399"/>
            <a:ext cx="4974100" cy="31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175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  <a:latin typeface="Alegreya"/>
                <a:ea typeface="Alegreya"/>
                <a:cs typeface="Alegreya"/>
                <a:sym typeface="Alegreya"/>
              </a:rPr>
              <a:t>A Correspondence Theory of Truth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50" y="816737"/>
            <a:ext cx="7720099" cy="351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473100" y="4511500"/>
            <a:ext cx="640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All our propositions model the world!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can’t make an ought out of an is!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99200" y="1191350"/>
            <a:ext cx="4860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Knowing the way the world is, doesn't suggest what we should do.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could be many equally correspondent descriptions of the world.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totally correspondent description just is the world. Which is to say, that’s all we have access to. The matrix.</a:t>
            </a:r>
          </a:p>
          <a:p>
            <a:pPr indent="-228600" lvl="0" marL="457200" rtl="0">
              <a:spcBef>
                <a:spcPts val="0"/>
              </a:spcBef>
              <a:buClr>
                <a:srgbClr val="CC0000"/>
              </a:buClr>
            </a:pPr>
            <a:r>
              <a:rPr lang="en">
                <a:solidFill>
                  <a:srgbClr val="CC0000"/>
                </a:solidFill>
              </a:rPr>
              <a:t>It’s a construction I tell ya! We have to spend our whole lives figuring out what’s real for ourselves! And we’re all alone!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87" y="1337450"/>
            <a:ext cx="28670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Ethics: What should we do?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4647000" cy="36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Supposing some correspondence theory of truth exists (</a:t>
            </a:r>
            <a:r>
              <a:rPr i="1" lang="en"/>
              <a:t>Science)</a:t>
            </a:r>
            <a:r>
              <a:rPr lang="en"/>
              <a:t>, and we can model the world with it, what should we do?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Will sufficient knowledge of how things 	work reveal what we should do?</a:t>
            </a:r>
          </a:p>
          <a:p>
            <a:pPr lvl="0">
              <a:spcBef>
                <a:spcPts val="0"/>
              </a:spcBef>
              <a:buNone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“I’m Mark’s alone!” you swore. Given cause to doubt you, I think less of you, dear. But more about you.” 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-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John Frederick Nims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4289" l="1720" r="-1719" t="-4290"/>
          <a:stretch/>
        </p:blipFill>
        <p:spPr>
          <a:xfrm>
            <a:off x="4561287" y="379187"/>
            <a:ext cx="452437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75" y="201512"/>
            <a:ext cx="8803250" cy="47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51624" cy="24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895" y="2440475"/>
            <a:ext cx="2600103" cy="270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6747800" y="77850"/>
            <a:ext cx="23433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93C47D"/>
                </a:solidFill>
              </a:rPr>
              <a:t>Lets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93C47D"/>
                </a:solidFill>
              </a:rPr>
              <a:t>Talk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829400" y="116675"/>
            <a:ext cx="383100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</a:rPr>
              <a:t>“Nonviolence is the greatest weapon at the disposal of mankind. It is mightier than the mightiest weapon of destruction designed by the ingenuity of man”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</a:rPr>
              <a:t>		-Ghandi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20900" y="2703000"/>
            <a:ext cx="6426900" cy="23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CCCC"/>
                </a:solidFill>
              </a:rPr>
              <a:t>“Violence is man re-creating himself.”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CCCC"/>
                </a:solidFill>
              </a:rPr>
              <a:t>					</a:t>
            </a:r>
            <a:r>
              <a:rPr lang="en" sz="2400">
                <a:solidFill>
                  <a:srgbClr val="CCCCCC"/>
                </a:solidFill>
              </a:rPr>
              <a:t>-Frantz Fanon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320850"/>
            <a:ext cx="4277700" cy="42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200"/>
              <a:t>You’re my only hope !</a:t>
            </a:r>
            <a:r>
              <a:rPr b="1" lang="en" sz="3600"/>
              <a:t>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450" y="320850"/>
            <a:ext cx="3607250" cy="42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237350" y="289450"/>
            <a:ext cx="6669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What is Critical Thinking?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86150" y="962575"/>
            <a:ext cx="39963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D9D9D9"/>
              </a:buClr>
              <a:buSzPct val="100000"/>
              <a:buChar char="●"/>
            </a:pPr>
            <a:r>
              <a:rPr lang="en" sz="1800">
                <a:solidFill>
                  <a:srgbClr val="D9D9D9"/>
                </a:solidFill>
              </a:rPr>
              <a:t>Critical thinking is Modelling. Propositions are made in attempt to functionally represent the world. For predicting. </a:t>
            </a:r>
            <a:r>
              <a:rPr i="1" lang="en" sz="1800">
                <a:solidFill>
                  <a:srgbClr val="D9D9D9"/>
                </a:solidFill>
              </a:rPr>
              <a:t>It’s taxonomic. </a:t>
            </a:r>
          </a:p>
          <a:p>
            <a:pPr indent="-342900" lvl="0" marL="457200" rtl="0">
              <a:spcBef>
                <a:spcPts val="0"/>
              </a:spcBef>
              <a:buClr>
                <a:srgbClr val="D9D9D9"/>
              </a:buClr>
              <a:buSzPct val="100000"/>
              <a:buChar char="●"/>
            </a:pPr>
            <a:r>
              <a:rPr lang="en" sz="1800">
                <a:solidFill>
                  <a:srgbClr val="D9D9D9"/>
                </a:solidFill>
              </a:rPr>
              <a:t>Critical thinking is Testing. Theories are broken into propositions, and their truth is tested.</a:t>
            </a:r>
          </a:p>
          <a:p>
            <a:pPr indent="-342900" lvl="0" marL="457200">
              <a:spcBef>
                <a:spcPts val="0"/>
              </a:spcBef>
              <a:buClr>
                <a:srgbClr val="D9D9D9"/>
              </a:buClr>
              <a:buSzPct val="100000"/>
              <a:buChar char="●"/>
            </a:pPr>
            <a:r>
              <a:rPr lang="en" sz="1800">
                <a:solidFill>
                  <a:srgbClr val="D9D9D9"/>
                </a:solidFill>
              </a:rPr>
              <a:t>Critical thinking is reflective. A process of identifying and interpreting assumptions.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00" y="962575"/>
            <a:ext cx="3710224" cy="28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905300" y="3830900"/>
            <a:ext cx="38406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D9D9D9"/>
                </a:solidFill>
              </a:rPr>
              <a:t>The humanist whom no beliefs constrained grew so broad-minded he was scatterbrained.</a:t>
            </a:r>
          </a:p>
          <a:p>
            <a:pPr indent="-228600" lvl="0" marL="457200">
              <a:spcBef>
                <a:spcPts val="0"/>
              </a:spcBef>
              <a:buClr>
                <a:srgbClr val="D9D9D9"/>
              </a:buClr>
              <a:buChar char="-"/>
            </a:pPr>
            <a:r>
              <a:rPr i="1" lang="en">
                <a:solidFill>
                  <a:srgbClr val="D9D9D9"/>
                </a:solidFill>
              </a:rPr>
              <a:t>J. V. Cunningham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65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Book Keeping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32900" y="1099350"/>
            <a:ext cx="5699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Arguments: Proposition sets that compose a view point or reason for belief.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Deductive: An argument in which the conclusion must result from the propositions, usually by way of definition.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Ampliative: An argument that provides a reason to believe something is likely, or possible.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50" y="1099349"/>
            <a:ext cx="2952750" cy="292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4092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Consistency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686500" y="1021200"/>
            <a:ext cx="4242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Consistency is a term in logic, it means that propositions are not contradictory.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 logic a proposition, is reduced to symbolic form. Often called an argument.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set of propositions is held to be consistent if it contains no contradictions.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50" y="1178850"/>
            <a:ext cx="4134800" cy="310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95025" y="433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Modeling: Syntax and Semantics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064975"/>
            <a:ext cx="5055300" cy="389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Sets of propositions compose arguments.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>
                <a:solidFill>
                  <a:srgbClr val="93C47D"/>
                </a:solidFill>
              </a:rPr>
              <a:t>syntax</a:t>
            </a:r>
            <a:r>
              <a:rPr lang="en"/>
              <a:t> of these arguments may be defined as the rules that govern the communication of ideas. </a:t>
            </a:r>
            <a:r>
              <a:rPr i="1" lang="en"/>
              <a:t>The grammar.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meaning conveyed in a given symbol is its </a:t>
            </a:r>
            <a:r>
              <a:rPr lang="en">
                <a:solidFill>
                  <a:srgbClr val="93C47D"/>
                </a:solidFill>
              </a:rPr>
              <a:t>Semantic</a:t>
            </a:r>
            <a:r>
              <a:rPr lang="en">
                <a:solidFill>
                  <a:srgbClr val="D9D9D9"/>
                </a:solidFill>
              </a:rPr>
              <a:t> </a:t>
            </a:r>
            <a:r>
              <a:rPr lang="en">
                <a:solidFill>
                  <a:srgbClr val="B7B7B7"/>
                </a:solidFill>
              </a:rPr>
              <a:t>value.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Critical thinking can be understood as an attempt to create a syntax semantic pairing that captures our understanding, or predicts the future.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825" y="0"/>
            <a:ext cx="3485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about Belief?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You’re not supposed to have inconsistent beliefs. That is if your propositions contain contradictions they have not produced a consistent model of the world.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Often times inconsistent belief (proposition) sets are described as containing logical fallacies. An extensive list of these exists...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124" y="2771050"/>
            <a:ext cx="2979251" cy="21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69475" y="2848850"/>
            <a:ext cx="46089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B7B7B7"/>
                </a:solidFill>
              </a:rPr>
              <a:t>You’re only supposed to believe things that are consistent.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0"/>
            <a:ext cx="88285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