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1"/>
  </p:sldMasterIdLst>
  <p:sldIdLst>
    <p:sldId id="256" r:id="rId2"/>
    <p:sldId id="258" r:id="rId3"/>
    <p:sldId id="257" r:id="rId4"/>
    <p:sldId id="259" r:id="rId5"/>
    <p:sldId id="265" r:id="rId6"/>
    <p:sldId id="260" r:id="rId7"/>
    <p:sldId id="261" r:id="rId8"/>
    <p:sldId id="266" r:id="rId9"/>
    <p:sldId id="263" r:id="rId10"/>
    <p:sldId id="262" r:id="rId11"/>
    <p:sldId id="26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406" autoAdjust="0"/>
    <p:restoredTop sz="97217" autoAdjust="0"/>
  </p:normalViewPr>
  <p:slideViewPr>
    <p:cSldViewPr snapToGrid="0" snapToObjects="1">
      <p:cViewPr varScale="1">
        <p:scale>
          <a:sx n="103" d="100"/>
          <a:sy n="103" d="100"/>
        </p:scale>
        <p:origin x="-129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61DE943-EA46-534D-9434-B141AB5B5360}" type="datetimeFigureOut">
              <a:rPr lang="en-US" smtClean="0"/>
              <a:t>11/28/15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F8375-2539-694F-9DBE-DC8C7A3D739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E943-EA46-534D-9434-B141AB5B5360}" type="datetimeFigureOut">
              <a:rPr lang="en-US" smtClean="0"/>
              <a:t>11/28/15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F8375-2539-694F-9DBE-DC8C7A3D739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E943-EA46-534D-9434-B141AB5B5360}" type="datetimeFigureOut">
              <a:rPr lang="en-US" smtClean="0"/>
              <a:t>11/28/15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F8375-2539-694F-9DBE-DC8C7A3D739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E943-EA46-534D-9434-B141AB5B5360}" type="datetimeFigureOut">
              <a:rPr lang="en-US" smtClean="0"/>
              <a:t>11/28/15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F8375-2539-694F-9DBE-DC8C7A3D739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1DE943-EA46-534D-9434-B141AB5B5360}" type="datetimeFigureOut">
              <a:rPr lang="en-US" smtClean="0"/>
              <a:t>11/28/15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F8375-2539-694F-9DBE-DC8C7A3D739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1DE943-EA46-534D-9434-B141AB5B5360}" type="datetimeFigureOut">
              <a:rPr lang="en-US" smtClean="0"/>
              <a:t>11/28/15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F8375-2539-694F-9DBE-DC8C7A3D739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1DE943-EA46-534D-9434-B141AB5B5360}" type="datetimeFigureOut">
              <a:rPr lang="en-US" smtClean="0"/>
              <a:t>11/28/15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0F8375-2539-694F-9DBE-DC8C7A3D739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1DE943-EA46-534D-9434-B141AB5B5360}" type="datetimeFigureOut">
              <a:rPr lang="en-US" smtClean="0"/>
              <a:t>11/28/15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0F8375-2539-694F-9DBE-DC8C7A3D739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1DE943-EA46-534D-9434-B141AB5B5360}" type="datetimeFigureOut">
              <a:rPr lang="en-US" smtClean="0"/>
              <a:t>11/28/15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0F8375-2539-694F-9DBE-DC8C7A3D73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1DE943-EA46-534D-9434-B141AB5B5360}" type="datetimeFigureOut">
              <a:rPr lang="en-US" smtClean="0"/>
              <a:t>11/28/15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F8375-2539-694F-9DBE-DC8C7A3D7393}"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61DE943-EA46-534D-9434-B141AB5B5360}" type="datetimeFigureOut">
              <a:rPr lang="en-US" smtClean="0"/>
              <a:t>11/28/15</a:t>
            </a:fld>
            <a:endParaRPr lang="en-US"/>
          </a:p>
        </p:txBody>
      </p:sp>
      <p:sp>
        <p:nvSpPr>
          <p:cNvPr id="9" name="Slide Number Placeholder 8"/>
          <p:cNvSpPr>
            <a:spLocks noGrp="1"/>
          </p:cNvSpPr>
          <p:nvPr>
            <p:ph type="sldNum" sz="quarter" idx="11"/>
          </p:nvPr>
        </p:nvSpPr>
        <p:spPr/>
        <p:txBody>
          <a:bodyPr/>
          <a:lstStyle/>
          <a:p>
            <a:fld id="{5C0F8375-2539-694F-9DBE-DC8C7A3D739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C0F8375-2539-694F-9DBE-DC8C7A3D7393}"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61DE943-EA46-534D-9434-B141AB5B5360}" type="datetimeFigureOut">
              <a:rPr lang="en-US" smtClean="0"/>
              <a:t>11/28/15</a:t>
            </a:fld>
            <a:endParaRPr lang="en-US"/>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merica.aljazeera.com/opinions/2015/7/most-americans-dont-vote-in-elections-heres-why.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3999"/>
            <a:ext cx="6498158" cy="1153205"/>
          </a:xfrm>
        </p:spPr>
        <p:txBody>
          <a:bodyPr/>
          <a:lstStyle/>
          <a:p>
            <a:r>
              <a:rPr lang="en-US" dirty="0" smtClean="0"/>
              <a:t>Voting </a:t>
            </a:r>
            <a:endParaRPr lang="en-US" dirty="0"/>
          </a:p>
        </p:txBody>
      </p:sp>
      <p:sp>
        <p:nvSpPr>
          <p:cNvPr id="3" name="Subtitle 2"/>
          <p:cNvSpPr>
            <a:spLocks noGrp="1"/>
          </p:cNvSpPr>
          <p:nvPr>
            <p:ph type="subTitle" idx="1"/>
          </p:nvPr>
        </p:nvSpPr>
        <p:spPr>
          <a:xfrm>
            <a:off x="1371600" y="2819400"/>
            <a:ext cx="6400800" cy="1061156"/>
          </a:xfrm>
        </p:spPr>
        <p:txBody>
          <a:bodyPr/>
          <a:lstStyle/>
          <a:p>
            <a:r>
              <a:rPr lang="en-US" dirty="0" smtClean="0"/>
              <a:t>We can be the difference </a:t>
            </a:r>
            <a:endParaRPr lang="en-US" dirty="0"/>
          </a:p>
        </p:txBody>
      </p:sp>
    </p:spTree>
    <p:extLst>
      <p:ext uri="{BB962C8B-B14F-4D97-AF65-F5344CB8AC3E}">
        <p14:creationId xmlns:p14="http://schemas.microsoft.com/office/powerpoint/2010/main" val="24454899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641107"/>
            <a:ext cx="8042276" cy="5302494"/>
          </a:xfrm>
        </p:spPr>
        <p:txBody>
          <a:bodyPr>
            <a:normAutofit/>
          </a:bodyPr>
          <a:lstStyle/>
          <a:p>
            <a:r>
              <a:rPr lang="en-US" sz="3600" dirty="0"/>
              <a:t>We have been cutting the health care system from a lot of people, or people who are in the middle will pay so much money to afford health </a:t>
            </a:r>
            <a:r>
              <a:rPr lang="en-US" sz="3600" dirty="0" smtClean="0"/>
              <a:t>insurance. By Voting, we can decide who to represent us to the government and meet our needs. </a:t>
            </a:r>
            <a:endParaRPr lang="en-US" sz="3600" dirty="0"/>
          </a:p>
        </p:txBody>
      </p:sp>
    </p:spTree>
    <p:extLst>
      <p:ext uri="{BB962C8B-B14F-4D97-AF65-F5344CB8AC3E}">
        <p14:creationId xmlns:p14="http://schemas.microsoft.com/office/powerpoint/2010/main" val="28176862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Random stats about who is voting</a:t>
            </a:r>
            <a:endParaRPr lang="en-US" dirty="0"/>
          </a:p>
        </p:txBody>
      </p:sp>
      <p:sp>
        <p:nvSpPr>
          <p:cNvPr id="3" name="Content Placeholder 2"/>
          <p:cNvSpPr>
            <a:spLocks noGrp="1"/>
          </p:cNvSpPr>
          <p:nvPr>
            <p:ph idx="1"/>
          </p:nvPr>
        </p:nvSpPr>
        <p:spPr/>
        <p:txBody>
          <a:bodyPr/>
          <a:lstStyle/>
          <a:p>
            <a:pPr marL="0" indent="0">
              <a:buNone/>
            </a:pPr>
            <a:r>
              <a:rPr lang="nl-NL" dirty="0" smtClean="0">
                <a:hlinkClick r:id="rId2"/>
              </a:rPr>
              <a:t>http://america.aljazeera.com/opinions/2015/7/most-americans-dont-vote-in-elections-heres-why.html</a:t>
            </a:r>
            <a:endParaRPr lang="en-US" dirty="0"/>
          </a:p>
        </p:txBody>
      </p:sp>
    </p:spTree>
    <p:extLst>
      <p:ext uri="{BB962C8B-B14F-4D97-AF65-F5344CB8AC3E}">
        <p14:creationId xmlns:p14="http://schemas.microsoft.com/office/powerpoint/2010/main" val="24041185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should we vote?</a:t>
            </a:r>
            <a:endParaRPr lang="en-US" dirty="0"/>
          </a:p>
        </p:txBody>
      </p:sp>
      <p:sp>
        <p:nvSpPr>
          <p:cNvPr id="3" name="Content Placeholder 2"/>
          <p:cNvSpPr>
            <a:spLocks noGrp="1"/>
          </p:cNvSpPr>
          <p:nvPr>
            <p:ph idx="1"/>
          </p:nvPr>
        </p:nvSpPr>
        <p:spPr/>
        <p:txBody>
          <a:bodyPr>
            <a:normAutofit/>
          </a:bodyPr>
          <a:lstStyle/>
          <a:p>
            <a:pPr marL="0" indent="0" algn="ctr">
              <a:buNone/>
            </a:pPr>
            <a:r>
              <a:rPr lang="en-US" sz="5400" dirty="0" smtClean="0"/>
              <a:t>Because bad politician are elected by good people who do not </a:t>
            </a:r>
            <a:r>
              <a:rPr lang="en-US" sz="8800" dirty="0" smtClean="0">
                <a:solidFill>
                  <a:schemeClr val="accent6">
                    <a:lumMod val="60000"/>
                    <a:lumOff val="40000"/>
                  </a:schemeClr>
                </a:solidFill>
              </a:rPr>
              <a:t>VOTE</a:t>
            </a:r>
            <a:endParaRPr lang="en-US" sz="8800" dirty="0">
              <a:solidFill>
                <a:schemeClr val="accent6">
                  <a:lumMod val="60000"/>
                  <a:lumOff val="40000"/>
                </a:schemeClr>
              </a:solidFill>
            </a:endParaRPr>
          </a:p>
        </p:txBody>
      </p:sp>
    </p:spTree>
    <p:extLst>
      <p:ext uri="{BB962C8B-B14F-4D97-AF65-F5344CB8AC3E}">
        <p14:creationId xmlns:p14="http://schemas.microsoft.com/office/powerpoint/2010/main" val="6674396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votes in the united states?</a:t>
            </a:r>
            <a:endParaRPr lang="en-US" dirty="0"/>
          </a:p>
        </p:txBody>
      </p:sp>
      <p:pic>
        <p:nvPicPr>
          <p:cNvPr id="4" name="Content Placeholder 3"/>
          <p:cNvPicPr>
            <a:picLocks noGrp="1" noChangeAspect="1"/>
          </p:cNvPicPr>
          <p:nvPr>
            <p:ph idx="1"/>
          </p:nvPr>
        </p:nvPicPr>
        <p:blipFill>
          <a:blip r:embed="rId2"/>
          <a:srcRect l="4943" r="4943"/>
          <a:stretch>
            <a:fillRect/>
          </a:stretch>
        </p:blipFill>
        <p:spPr/>
      </p:pic>
    </p:spTree>
    <p:extLst>
      <p:ext uri="{BB962C8B-B14F-4D97-AF65-F5344CB8AC3E}">
        <p14:creationId xmlns:p14="http://schemas.microsoft.com/office/powerpoint/2010/main" val="66861886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We are responsible</a:t>
            </a:r>
            <a:endParaRPr lang="en-US" sz="4000" dirty="0"/>
          </a:p>
        </p:txBody>
      </p:sp>
      <p:pic>
        <p:nvPicPr>
          <p:cNvPr id="4" name="Content Placeholder 3"/>
          <p:cNvPicPr>
            <a:picLocks noGrp="1" noChangeAspect="1"/>
          </p:cNvPicPr>
          <p:nvPr>
            <p:ph idx="1"/>
          </p:nvPr>
        </p:nvPicPr>
        <p:blipFill>
          <a:blip r:embed="rId2"/>
          <a:srcRect t="8163" b="8163"/>
          <a:stretch>
            <a:fillRect/>
          </a:stretch>
        </p:blipFill>
        <p:spPr/>
      </p:pic>
    </p:spTree>
    <p:extLst>
      <p:ext uri="{BB962C8B-B14F-4D97-AF65-F5344CB8AC3E}">
        <p14:creationId xmlns:p14="http://schemas.microsoft.com/office/powerpoint/2010/main" val="1026533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271238"/>
            <a:ext cx="8042276" cy="5672363"/>
          </a:xfrm>
        </p:spPr>
        <p:txBody>
          <a:bodyPr>
            <a:normAutofit/>
          </a:bodyPr>
          <a:lstStyle/>
          <a:p>
            <a:pPr lvl="0"/>
            <a:r>
              <a:rPr lang="en-US" sz="3600" dirty="0"/>
              <a:t>We can vote on state level laws that can effect our community and the whole nation at one point</a:t>
            </a:r>
            <a:r>
              <a:rPr lang="en-US" sz="3600" dirty="0" smtClean="0"/>
              <a:t>.</a:t>
            </a:r>
            <a:endParaRPr lang="en-US" sz="3600" dirty="0"/>
          </a:p>
          <a:p>
            <a:r>
              <a:rPr lang="en-US" sz="3600" dirty="0" smtClean="0"/>
              <a:t>In Oregon, we are above the national average by 8.5 on voters, we came up to 60.13 percent. We came up in the top 6 states to have the most voters. </a:t>
            </a:r>
          </a:p>
          <a:p>
            <a:endParaRPr lang="en-US" dirty="0"/>
          </a:p>
        </p:txBody>
      </p:sp>
    </p:spTree>
    <p:extLst>
      <p:ext uri="{BB962C8B-B14F-4D97-AF65-F5344CB8AC3E}">
        <p14:creationId xmlns:p14="http://schemas.microsoft.com/office/powerpoint/2010/main" val="1708146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we vote we can be the difference</a:t>
            </a:r>
            <a:endParaRPr lang="en-US" dirty="0"/>
          </a:p>
        </p:txBody>
      </p:sp>
      <p:sp>
        <p:nvSpPr>
          <p:cNvPr id="3" name="Content Placeholder 2"/>
          <p:cNvSpPr>
            <a:spLocks noGrp="1"/>
          </p:cNvSpPr>
          <p:nvPr>
            <p:ph idx="1"/>
          </p:nvPr>
        </p:nvSpPr>
        <p:spPr/>
        <p:txBody>
          <a:bodyPr/>
          <a:lstStyle/>
          <a:p>
            <a:pPr marL="0" lvl="0" indent="0">
              <a:buNone/>
            </a:pPr>
            <a:r>
              <a:rPr lang="en-US" sz="3600" dirty="0" smtClean="0"/>
              <a:t>increase </a:t>
            </a:r>
            <a:r>
              <a:rPr lang="en-US" sz="3600" dirty="0"/>
              <a:t>the amount of money that high-income people get taxed on: this way they will participate on giving </a:t>
            </a:r>
            <a:r>
              <a:rPr lang="en-US" sz="3600" dirty="0" smtClean="0"/>
              <a:t>back the community </a:t>
            </a:r>
            <a:r>
              <a:rPr lang="en-US" sz="3600" dirty="0"/>
              <a:t>more money and will help </a:t>
            </a:r>
            <a:r>
              <a:rPr lang="en-US" sz="3600" dirty="0" smtClean="0"/>
              <a:t>solving some social problems.</a:t>
            </a:r>
            <a:endParaRPr lang="en-US" sz="3600" dirty="0"/>
          </a:p>
          <a:p>
            <a:pPr marL="0" indent="0">
              <a:buNone/>
            </a:pPr>
            <a:endParaRPr lang="en-US" dirty="0"/>
          </a:p>
        </p:txBody>
      </p:sp>
    </p:spTree>
    <p:extLst>
      <p:ext uri="{BB962C8B-B14F-4D97-AF65-F5344CB8AC3E}">
        <p14:creationId xmlns:p14="http://schemas.microsoft.com/office/powerpoint/2010/main" val="3426342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0" indent="0">
              <a:buNone/>
            </a:pPr>
            <a:r>
              <a:rPr lang="en-US" sz="3500" dirty="0"/>
              <a:t>Every hour the tax payers pay </a:t>
            </a:r>
            <a:r>
              <a:rPr lang="en-US" sz="3500" dirty="0" smtClean="0"/>
              <a:t>to </a:t>
            </a:r>
            <a:r>
              <a:rPr lang="en-US" sz="3500" dirty="0"/>
              <a:t>support wars about 10.5 million an hour since 2001: this money can be used to help the economic crises and health problems we are suffering now, if we calculate the debt it will be around 1.5 trillion and this number is increasing by the second.</a:t>
            </a:r>
          </a:p>
          <a:p>
            <a:pPr marL="0" indent="0">
              <a:buNone/>
            </a:pPr>
            <a:endParaRPr lang="en-US" dirty="0"/>
          </a:p>
        </p:txBody>
      </p:sp>
      <p:sp>
        <p:nvSpPr>
          <p:cNvPr id="4" name="TextBox 3"/>
          <p:cNvSpPr txBox="1"/>
          <p:nvPr/>
        </p:nvSpPr>
        <p:spPr>
          <a:xfrm>
            <a:off x="1232969" y="1023306"/>
            <a:ext cx="6275807" cy="646331"/>
          </a:xfrm>
          <a:prstGeom prst="rect">
            <a:avLst/>
          </a:prstGeom>
          <a:noFill/>
        </p:spPr>
        <p:txBody>
          <a:bodyPr wrap="square" rtlCol="0">
            <a:spAutoFit/>
          </a:bodyPr>
          <a:lstStyle/>
          <a:p>
            <a:pPr algn="ctr"/>
            <a:r>
              <a:rPr lang="en-US" sz="3600" dirty="0" smtClean="0">
                <a:solidFill>
                  <a:schemeClr val="accent2">
                    <a:lumMod val="60000"/>
                    <a:lumOff val="40000"/>
                  </a:schemeClr>
                </a:solidFill>
              </a:rPr>
              <a:t>The cost of war</a:t>
            </a:r>
            <a:endParaRPr lang="en-US" sz="3600" dirty="0">
              <a:solidFill>
                <a:schemeClr val="accent2">
                  <a:lumMod val="60000"/>
                  <a:lumOff val="40000"/>
                </a:schemeClr>
              </a:solidFill>
            </a:endParaRPr>
          </a:p>
        </p:txBody>
      </p:sp>
    </p:spTree>
    <p:extLst>
      <p:ext uri="{BB962C8B-B14F-4D97-AF65-F5344CB8AC3E}">
        <p14:creationId xmlns:p14="http://schemas.microsoft.com/office/powerpoint/2010/main" val="16656562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Better our education system</a:t>
            </a:r>
            <a:endParaRPr lang="en-US" dirty="0"/>
          </a:p>
        </p:txBody>
      </p:sp>
      <p:sp>
        <p:nvSpPr>
          <p:cNvPr id="3" name="Content Placeholder 2"/>
          <p:cNvSpPr>
            <a:spLocks noGrp="1"/>
          </p:cNvSpPr>
          <p:nvPr>
            <p:ph idx="1"/>
          </p:nvPr>
        </p:nvSpPr>
        <p:spPr/>
        <p:txBody>
          <a:bodyPr>
            <a:normAutofit/>
          </a:bodyPr>
          <a:lstStyle/>
          <a:p>
            <a:r>
              <a:rPr lang="en-US" sz="3600" dirty="0" smtClean="0"/>
              <a:t>We can vote to free out education, or lower the cost of school. So when we graduate we wont have a lot of debt that will hunt us for awhile. The education debt has reached 1.2 trillion only in student loans</a:t>
            </a:r>
            <a:endParaRPr lang="en-US" sz="3600" dirty="0"/>
          </a:p>
        </p:txBody>
      </p:sp>
    </p:spTree>
    <p:extLst>
      <p:ext uri="{BB962C8B-B14F-4D97-AF65-F5344CB8AC3E}">
        <p14:creationId xmlns:p14="http://schemas.microsoft.com/office/powerpoint/2010/main" val="39584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175124"/>
          </a:xfrm>
        </p:spPr>
        <p:txBody>
          <a:bodyPr/>
          <a:lstStyle/>
          <a:p>
            <a:r>
              <a:rPr lang="en-US" sz="1800" dirty="0" smtClean="0"/>
              <a:t>Yellow=student loan debt</a:t>
            </a:r>
            <a:br>
              <a:rPr lang="en-US" sz="1800" dirty="0" smtClean="0"/>
            </a:br>
            <a:r>
              <a:rPr lang="en-US" sz="1800" dirty="0" smtClean="0"/>
              <a:t>red=credit card debt</a:t>
            </a:r>
            <a:br>
              <a:rPr lang="en-US" sz="1800" dirty="0" smtClean="0"/>
            </a:br>
            <a:r>
              <a:rPr lang="en-US" sz="1800" dirty="0" smtClean="0"/>
              <a:t> blue=installment loan </a:t>
            </a:r>
            <a:endParaRPr lang="en-US" sz="1800" dirty="0"/>
          </a:p>
        </p:txBody>
      </p:sp>
      <p:pic>
        <p:nvPicPr>
          <p:cNvPr id="4" name="Content Placeholder 3"/>
          <p:cNvPicPr>
            <a:picLocks noGrp="1" noChangeAspect="1"/>
          </p:cNvPicPr>
          <p:nvPr>
            <p:ph idx="1"/>
          </p:nvPr>
        </p:nvPicPr>
        <p:blipFill>
          <a:blip r:embed="rId2"/>
          <a:srcRect t="8860" b="8860"/>
          <a:stretch>
            <a:fillRect/>
          </a:stretch>
        </p:blipFill>
        <p:spPr>
          <a:xfrm>
            <a:off x="549275" y="1600201"/>
            <a:ext cx="8042276" cy="4102099"/>
          </a:xfrm>
        </p:spPr>
      </p:pic>
    </p:spTree>
    <p:extLst>
      <p:ext uri="{BB962C8B-B14F-4D97-AF65-F5344CB8AC3E}">
        <p14:creationId xmlns:p14="http://schemas.microsoft.com/office/powerpoint/2010/main" val="11717370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4249</TotalTime>
  <Words>324</Words>
  <Application>Microsoft Macintosh PowerPoint</Application>
  <PresentationFormat>On-screen Show (4:3)</PresentationFormat>
  <Paragraphs>18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Adjacency</vt:lpstr>
      <vt:lpstr>Voting </vt:lpstr>
      <vt:lpstr>Why should we vote?</vt:lpstr>
      <vt:lpstr>Who votes in the united states?</vt:lpstr>
      <vt:lpstr>We are responsible</vt:lpstr>
      <vt:lpstr>PowerPoint Presentation</vt:lpstr>
      <vt:lpstr>If we vote we can be the difference</vt:lpstr>
      <vt:lpstr>PowerPoint Presentation</vt:lpstr>
      <vt:lpstr>Better our education system</vt:lpstr>
      <vt:lpstr>Yellow=student loan debt red=credit card debt  blue=installment loan </vt:lpstr>
      <vt:lpstr>PowerPoint Presentation</vt:lpstr>
      <vt:lpstr>Random stats about who is voting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Voting </dc:title>
  <dc:creator>User</dc:creator>
  <cp:lastModifiedBy>User</cp:lastModifiedBy>
  <cp:revision>19</cp:revision>
  <dcterms:created xsi:type="dcterms:W3CDTF">2015-11-04T17:10:22Z</dcterms:created>
  <dcterms:modified xsi:type="dcterms:W3CDTF">2015-11-30T17:26:32Z</dcterms:modified>
</cp:coreProperties>
</file>